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0" r:id="rId4"/>
    <p:sldId id="257" r:id="rId5"/>
    <p:sldId id="258" r:id="rId6"/>
    <p:sldId id="259" r:id="rId7"/>
    <p:sldId id="261" r:id="rId8"/>
    <p:sldId id="268" r:id="rId9"/>
    <p:sldId id="264" r:id="rId10"/>
    <p:sldId id="263" r:id="rId11"/>
    <p:sldId id="262" r:id="rId12"/>
    <p:sldId id="265" r:id="rId13"/>
    <p:sldId id="267" r:id="rId14"/>
    <p:sldId id="266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0.png>
</file>

<file path=ppt/media/image12.png>
</file>

<file path=ppt/media/image13.png>
</file>

<file path=ppt/media/image16.png>
</file>

<file path=ppt/media/image17.pn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9230" y="239395"/>
            <a:ext cx="6318885" cy="1308100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dirty="0"/>
              <a:t> </a:t>
            </a:r>
            <a:r>
              <a:rPr lang="pt-BR" altLang="en-US" sz="4400" dirty="0"/>
              <a:t>1 - 3 ) </a:t>
            </a:r>
            <a:r>
              <a:rPr lang="en-US" sz="4400" dirty="0"/>
              <a:t>A criação</a:t>
            </a:r>
            <a:r>
              <a:rPr lang="pt-BR" altLang="en-US" sz="4400" dirty="0"/>
              <a:t>,</a:t>
            </a:r>
            <a:r>
              <a:rPr lang="en-US" sz="4400" dirty="0"/>
              <a:t> </a:t>
            </a:r>
            <a:r>
              <a:rPr lang="pt-BR" altLang="en-US" sz="4400" dirty="0"/>
              <a:t>a</a:t>
            </a:r>
            <a:r>
              <a:rPr lang="en-US" sz="4400" dirty="0"/>
              <a:t> primeira dispensação:Inocência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9390" y="2023745"/>
            <a:ext cx="4850765" cy="4396105"/>
          </a:xfrm>
        </p:spPr>
        <p:txBody>
          <a:bodyPr>
            <a:noAutofit/>
          </a:bodyPr>
          <a:lstStyle/>
          <a:p>
            <a:pPr algn="l"/>
            <a:r>
              <a:rPr lang="en-US" sz="1600"/>
              <a:t>1° dia da criação do mundo, Deus disse “haja luz” e a luz surgiu.</a:t>
            </a:r>
            <a:endParaRPr lang="en-US" sz="1600"/>
          </a:p>
          <a:p>
            <a:pPr algn="l"/>
            <a:r>
              <a:rPr lang="en-US" sz="1600"/>
              <a:t>2° dia, Deus criou o céu (a atmosfera) por cima da terra.</a:t>
            </a:r>
            <a:endParaRPr lang="en-US" sz="1600"/>
          </a:p>
          <a:p>
            <a:pPr algn="l"/>
            <a:r>
              <a:rPr lang="en-US" sz="1600"/>
              <a:t>3° dia, Deus criou a terra seca.No mesmo dia, Deus cobriu a terra com vegetação. </a:t>
            </a:r>
            <a:endParaRPr lang="en-US" sz="1600"/>
          </a:p>
          <a:p>
            <a:pPr algn="l"/>
            <a:r>
              <a:rPr lang="en-US" sz="1600"/>
              <a:t>4° dia, Deus criou os corpos celestes, para marcar o tempo – dias, meses, anos... </a:t>
            </a:r>
            <a:endParaRPr lang="en-US" sz="1600"/>
          </a:p>
          <a:p>
            <a:pPr algn="l"/>
            <a:r>
              <a:rPr lang="en-US" sz="1600"/>
              <a:t>o sol – para iluminar o dia. Deus também criou a lua, para iluminar um pouco a noite.</a:t>
            </a:r>
            <a:endParaRPr lang="en-US" sz="1600"/>
          </a:p>
          <a:p>
            <a:pPr algn="l"/>
            <a:r>
              <a:rPr lang="en-US" sz="1600"/>
              <a:t>5° dia, Deus criou os animais aquáticos e as aves</a:t>
            </a:r>
            <a:endParaRPr lang="en-US" sz="1600"/>
          </a:p>
          <a:p>
            <a:pPr algn="l"/>
            <a:r>
              <a:rPr lang="en-US" sz="1600"/>
              <a:t>6° dia, Deus criou os animais terrestres, o homem e a mulher</a:t>
            </a:r>
            <a:endParaRPr lang="en-US" sz="1600"/>
          </a:p>
          <a:p>
            <a:pPr algn="l"/>
            <a:r>
              <a:rPr lang="en-US" sz="1600"/>
              <a:t>7° dia, Deus descansou. Ele estava satisfeito, porque tudo que tinha criado era bom</a:t>
            </a:r>
            <a:endParaRPr lang="en-US" sz="160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01590" y="1202055"/>
            <a:ext cx="7090410" cy="46431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7620" y="0"/>
            <a:ext cx="12176760" cy="680339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sp>
        <p:nvSpPr>
          <p:cNvPr id="6" name="Espaço Reservado para Conteúdo 5"/>
          <p:cNvSpPr/>
          <p:nvPr>
            <p:ph sz="half" idx="1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7" name="Espaço Reservado para Conteúdo 6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598400" cy="69602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-635" y="0"/>
            <a:ext cx="6073775" cy="6858000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73140" y="0"/>
            <a:ext cx="6118860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Espaço Reservado para Conteúdo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7620" y="49530"/>
            <a:ext cx="5415915" cy="7176135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59245" y="-4445"/>
            <a:ext cx="5626735" cy="68503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Espaço Reservado para Conteúdo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-635" y="22860"/>
            <a:ext cx="6032500" cy="6847205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31230" y="10795"/>
            <a:ext cx="6160770" cy="68719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43815"/>
            <a:ext cx="12734925" cy="71799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3975" y="0"/>
            <a:ext cx="12247880" cy="70389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0340" y="95250"/>
            <a:ext cx="11800205" cy="71164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4315" y="365125"/>
            <a:ext cx="7148195" cy="3786505"/>
          </a:xfrm>
        </p:spPr>
        <p:txBody>
          <a:bodyPr>
            <a:normAutofit/>
          </a:bodyPr>
          <a:p>
            <a:r>
              <a:rPr lang="pt-BR" altLang="en-US"/>
              <a:t>4 - 6) A tentação, queda do homem e suas consequências           </a:t>
            </a:r>
            <a:br>
              <a:rPr lang="pt-BR" altLang="en-US"/>
            </a:br>
            <a:r>
              <a:rPr lang="pt-BR" altLang="en-US"/>
              <a:t>A segunda dispensação: Conciência</a:t>
            </a:r>
            <a:endParaRPr lang="pt-BR" altLang="en-US"/>
          </a:p>
        </p:txBody>
      </p:sp>
      <p:pic>
        <p:nvPicPr>
          <p:cNvPr id="6" name="Espaço Reservado para Conteúdo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7620635" y="0"/>
            <a:ext cx="457136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46990" y="0"/>
            <a:ext cx="12504420" cy="72034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Espaço Reservado para Conteúdo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002915" y="22225"/>
            <a:ext cx="6877685" cy="68484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009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t-BR" altLang="en-US"/>
          </a:p>
        </p:txBody>
      </p:sp>
      <p:pic>
        <p:nvPicPr>
          <p:cNvPr id="7" name="Espaço Reservado para Conteúdo 6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335395" y="0"/>
            <a:ext cx="5934075" cy="6857365"/>
          </a:xfrm>
          <a:prstGeom prst="rect">
            <a:avLst/>
          </a:prstGeom>
        </p:spPr>
      </p:pic>
      <p:pic>
        <p:nvPicPr>
          <p:cNvPr id="8" name="Espaço Reservado para Conteúdo 7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200" y="0"/>
            <a:ext cx="6259195" cy="68497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713</Words>
  <Application>WPS Presentation</Application>
  <PresentationFormat>Widescreen</PresentationFormat>
  <Paragraphs>13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Arial</vt:lpstr>
      <vt:lpstr>SimSun</vt:lpstr>
      <vt:lpstr>Wingdings</vt:lpstr>
      <vt:lpstr>Calibri Light</vt:lpstr>
      <vt:lpstr>Calibri</vt:lpstr>
      <vt:lpstr>Microsoft YaHei</vt:lpstr>
      <vt:lpstr/>
      <vt:lpstr>Arial Unicode MS</vt:lpstr>
      <vt:lpstr>Segoe Print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1 - 3 ) A criação, a primeira dispensação:Inocência</dc:title>
  <dc:creator/>
  <cp:lastModifiedBy>fabri</cp:lastModifiedBy>
  <cp:revision>2</cp:revision>
  <dcterms:created xsi:type="dcterms:W3CDTF">2020-08-16T18:23:05Z</dcterms:created>
  <dcterms:modified xsi:type="dcterms:W3CDTF">2020-08-16T18:24:41Z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1046-11.2.0.9629</vt:lpwstr>
  </property>
</Properties>
</file>

<file path=docProps/thumbnail.jpeg>
</file>